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6" d="100"/>
          <a:sy n="66" d="100"/>
        </p:scale>
        <p:origin x="16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EDC5C-C4FF-4037-A036-153044DA60AB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527B1-D39E-4EF5-8AD4-1783D8877D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0053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52392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08288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15609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82112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28676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5669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5226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75923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97084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86926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09644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F8B32-4CFC-43F8-A26B-A4169F810EB7}" type="datetimeFigureOut">
              <a:rPr kumimoji="1" lang="ja-JP" altLang="en-US" smtClean="0"/>
              <a:t>2017/5/14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DB94C-FA26-47A2-8F5E-98F54E6A1E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675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692324" y="2199190"/>
            <a:ext cx="55442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>
                <a:solidFill>
                  <a:srgbClr val="C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自己紹介します</a:t>
            </a:r>
            <a:endParaRPr kumimoji="1" lang="ja-JP" altLang="en-US" sz="6000" dirty="0">
              <a:solidFill>
                <a:srgbClr val="C0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785185" y="5197034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YAMADA </a:t>
            </a:r>
            <a:r>
              <a:rPr lang="en-US" altLang="ja-JP" sz="2400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hanako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5/28/2017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1736203" y="3530278"/>
            <a:ext cx="924817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56096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雲形吹き出し 5"/>
          <p:cNvSpPr/>
          <p:nvPr/>
        </p:nvSpPr>
        <p:spPr>
          <a:xfrm>
            <a:off x="1603093" y="4178461"/>
            <a:ext cx="4091651" cy="1827141"/>
          </a:xfrm>
          <a:prstGeom prst="cloudCallou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座間で生まれ</a:t>
            </a:r>
            <a:endParaRPr kumimoji="1" lang="en-US" altLang="ja-JP" dirty="0" smtClean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座間</a:t>
            </a:r>
            <a:r>
              <a:rPr lang="ja-JP" altLang="en-US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</a:t>
            </a:r>
            <a:r>
              <a:rPr lang="ja-JP" altLang="en-US" dirty="0" err="1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ずう</a:t>
            </a:r>
            <a:r>
              <a:rPr lang="ja-JP" altLang="en-US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～っと</a:t>
            </a:r>
            <a:endParaRPr lang="en-US" altLang="ja-JP" dirty="0" smtClean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住</a:t>
            </a:r>
            <a:r>
              <a:rPr kumimoji="1" lang="ja-JP" altLang="en-US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んでいま</a:t>
            </a:r>
            <a:r>
              <a:rPr kumimoji="1" lang="ja-JP" altLang="en-US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す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4500" y="480872"/>
            <a:ext cx="3733800" cy="1336353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chemeClr val="accent4">
                    <a:lumMod val="50000"/>
                  </a:schemeClr>
                </a:solidFill>
              </a:rPr>
              <a:t>1.</a:t>
            </a:r>
            <a:r>
              <a:rPr kumimoji="1" lang="ja-JP" altLang="en-US" dirty="0" smtClean="0">
                <a:solidFill>
                  <a:schemeClr val="accent4">
                    <a:lumMod val="50000"/>
                  </a:schemeClr>
                </a:solidFill>
              </a:rPr>
              <a:t>アウトライン</a:t>
            </a:r>
            <a:endParaRPr kumimoji="1" lang="ja-JP" alt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063" y="1026232"/>
            <a:ext cx="3967055" cy="4125737"/>
          </a:xfrm>
        </p:spPr>
      </p:pic>
      <p:sp>
        <p:nvSpPr>
          <p:cNvPr id="3" name="テキスト ボックス 2"/>
          <p:cNvSpPr txBox="1"/>
          <p:nvPr/>
        </p:nvSpPr>
        <p:spPr>
          <a:xfrm>
            <a:off x="532435" y="1989677"/>
            <a:ext cx="3865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名前：山田花子</a:t>
            </a:r>
            <a:endParaRPr kumimoji="1" lang="ja-JP" altLang="en-US" sz="4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2435" y="2986833"/>
            <a:ext cx="2986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Meiryo UI" panose="020B0604030504040204" pitchFamily="50" charset="-128"/>
                <a:ea typeface="Meiryo UI" panose="020B0604030504040204" pitchFamily="50" charset="-128"/>
              </a:rPr>
              <a:t>年齢</a:t>
            </a:r>
            <a:r>
              <a:rPr kumimoji="1" lang="ja-JP" altLang="en-US" sz="4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4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66</a:t>
            </a:r>
            <a:r>
              <a:rPr kumimoji="1" lang="ja-JP" altLang="en-US" sz="4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歳</a:t>
            </a:r>
            <a:endParaRPr kumimoji="1" lang="ja-JP" altLang="en-US" sz="4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408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4">
                    <a:lumMod val="50000"/>
                  </a:schemeClr>
                </a:solidFill>
              </a:rPr>
              <a:t>２．私の趣味</a:t>
            </a:r>
            <a:endParaRPr kumimoji="1" lang="ja-JP" alt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144" y="2589764"/>
            <a:ext cx="2613887" cy="1775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500" y="514741"/>
            <a:ext cx="2815615" cy="1826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245" y="2589764"/>
            <a:ext cx="2698100" cy="2077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524" y="1859070"/>
            <a:ext cx="2039577" cy="2915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86" y="2589764"/>
            <a:ext cx="2453853" cy="1867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テキスト ボックス 2"/>
          <p:cNvSpPr txBox="1"/>
          <p:nvPr/>
        </p:nvSpPr>
        <p:spPr>
          <a:xfrm>
            <a:off x="1064871" y="1690688"/>
            <a:ext cx="38312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聞かれたら</a:t>
            </a:r>
            <a:endParaRPr lang="en-US" altLang="ja-JP" sz="2400" b="1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海外</a:t>
            </a:r>
            <a:r>
              <a:rPr kumimoji="1"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旅行</a:t>
            </a:r>
            <a:r>
              <a:rPr kumimoji="1"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と</a:t>
            </a:r>
            <a:r>
              <a:rPr kumimoji="1"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云って</a:t>
            </a:r>
            <a:r>
              <a:rPr kumimoji="1"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いますが、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18245" y="5164141"/>
            <a:ext cx="55478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本当</a:t>
            </a:r>
            <a:r>
              <a:rPr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はインターネットで、</a:t>
            </a:r>
            <a:endParaRPr lang="en-US" altLang="ja-JP" sz="2400" b="1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世界</a:t>
            </a:r>
            <a:r>
              <a:rPr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名所</a:t>
            </a:r>
            <a:r>
              <a:rPr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写真</a:t>
            </a:r>
            <a:r>
              <a:rPr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を見て、楽しんでいます</a:t>
            </a:r>
            <a:endParaRPr lang="en-US" altLang="ja-JP" sz="2400" b="1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8" name="雲形吹き出し 7"/>
          <p:cNvSpPr/>
          <p:nvPr/>
        </p:nvSpPr>
        <p:spPr>
          <a:xfrm>
            <a:off x="1886132" y="4613841"/>
            <a:ext cx="3321934" cy="1742082"/>
          </a:xfrm>
          <a:prstGeom prst="cloudCallout">
            <a:avLst>
              <a:gd name="adj1" fmla="val -61948"/>
              <a:gd name="adj2" fmla="val 4190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かなりネクラな</a:t>
            </a:r>
            <a:endParaRPr kumimoji="1" lang="en-US" altLang="ja-JP" b="1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パソコンおばさんです</a:t>
            </a:r>
            <a:endParaRPr kumimoji="1" lang="ja-JP" altLang="en-US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1508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>
                <a:solidFill>
                  <a:schemeClr val="accent4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３．私の家</a:t>
            </a:r>
            <a:endParaRPr kumimoji="1" lang="ja-JP" altLang="en-US" sz="4000" dirty="0">
              <a:solidFill>
                <a:schemeClr val="accent4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77" y="3902141"/>
            <a:ext cx="2446167" cy="2120711"/>
          </a:xfrm>
        </p:spPr>
      </p:pic>
      <p:sp>
        <p:nvSpPr>
          <p:cNvPr id="7" name="正方形/長方形 6"/>
          <p:cNvSpPr/>
          <p:nvPr/>
        </p:nvSpPr>
        <p:spPr>
          <a:xfrm>
            <a:off x="2786744" y="1680766"/>
            <a:ext cx="8238480" cy="32828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075006" y="1768810"/>
            <a:ext cx="925286" cy="1823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023549" y="1757235"/>
            <a:ext cx="925286" cy="1823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6678178" y="1757278"/>
            <a:ext cx="925286" cy="1823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8273997" y="1747082"/>
            <a:ext cx="925286" cy="1823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9712000" y="1734085"/>
            <a:ext cx="925286" cy="1823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5692105" y="1506353"/>
            <a:ext cx="1299015" cy="64531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座間駅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048" y="1957954"/>
            <a:ext cx="798948" cy="1009991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7393136" y="2365933"/>
            <a:ext cx="2781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座間駅から歩きます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659110" y="2199446"/>
            <a:ext cx="1757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小田急線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68813" y="3227708"/>
            <a:ext cx="1935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私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家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です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502128" y="6184722"/>
            <a:ext cx="2798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少々疲れちゃいます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5948836" y="3145959"/>
            <a:ext cx="5076388" cy="3315069"/>
            <a:chOff x="6699949" y="3059254"/>
            <a:chExt cx="5076388" cy="3315069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9880" y="3059254"/>
              <a:ext cx="3749375" cy="2407269"/>
            </a:xfrm>
            <a:prstGeom prst="rect">
              <a:avLst/>
            </a:prstGeom>
          </p:spPr>
        </p:pic>
        <p:sp>
          <p:nvSpPr>
            <p:cNvPr id="18" name="雲形吹き出し 17"/>
            <p:cNvSpPr/>
            <p:nvPr/>
          </p:nvSpPr>
          <p:spPr>
            <a:xfrm>
              <a:off x="6699949" y="4951040"/>
              <a:ext cx="5076388" cy="1423283"/>
            </a:xfrm>
            <a:prstGeom prst="cloudCallout">
              <a:avLst>
                <a:gd name="adj1" fmla="val -61066"/>
                <a:gd name="adj2" fmla="val 42499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b="1" dirty="0" smtClean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でも、大勢の家族と</a:t>
              </a:r>
              <a:endParaRPr kumimoji="1" lang="en-US" altLang="ja-JP" sz="2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ja-JP" altLang="en-US" sz="2800" b="1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一緒</a:t>
              </a:r>
              <a:r>
                <a:rPr lang="ja-JP" altLang="en-US" sz="2800" b="1" dirty="0" smtClean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で、幸せです</a:t>
              </a:r>
              <a:endParaRPr kumimoji="1" lang="ja-JP" altLang="en-US" sz="28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20" name="図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794" y="4635796"/>
            <a:ext cx="1120237" cy="12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8346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>
                <a:solidFill>
                  <a:schemeClr val="accent4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４．おしまい</a:t>
            </a:r>
            <a:endParaRPr kumimoji="1" lang="ja-JP" altLang="en-US" sz="4000" dirty="0">
              <a:solidFill>
                <a:schemeClr val="accent4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雲形吹き出し 2"/>
          <p:cNvSpPr/>
          <p:nvPr/>
        </p:nvSpPr>
        <p:spPr>
          <a:xfrm>
            <a:off x="5900058" y="1168174"/>
            <a:ext cx="5138057" cy="2394857"/>
          </a:xfrm>
          <a:prstGeom prst="cloudCallout">
            <a:avLst>
              <a:gd name="adj1" fmla="val -57778"/>
              <a:gd name="adj2" fmla="val 3495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みなさん</a:t>
            </a:r>
            <a:endParaRPr kumimoji="1" lang="en-US" altLang="ja-JP" sz="3200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32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遊びに来</a:t>
            </a:r>
            <a:r>
              <a:rPr lang="ja-JP" altLang="en-US" sz="32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てくださ</a:t>
            </a:r>
            <a:r>
              <a:rPr lang="ja-JP" altLang="en-US" sz="32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い</a:t>
            </a:r>
            <a:endParaRPr kumimoji="1" lang="ja-JP" altLang="en-US" sz="3200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410" y="1983637"/>
            <a:ext cx="3651017" cy="418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9724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97</Words>
  <Application>Microsoft Office PowerPoint</Application>
  <PresentationFormat>ワイド画面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HGP創英角ｺﾞｼｯｸUB</vt:lpstr>
      <vt:lpstr>HGS創英角ﾎﾟｯﾌﾟ体</vt:lpstr>
      <vt:lpstr>Meiryo UI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1.アウトライン</vt:lpstr>
      <vt:lpstr>２．私の趣味</vt:lpstr>
      <vt:lpstr>３．私の家</vt:lpstr>
      <vt:lpstr>４．おしまい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小林良三</dc:creator>
  <cp:lastModifiedBy>小林良三</cp:lastModifiedBy>
  <cp:revision>55</cp:revision>
  <cp:lastPrinted>2017-05-14T07:54:41Z</cp:lastPrinted>
  <dcterms:created xsi:type="dcterms:W3CDTF">2017-04-23T12:46:17Z</dcterms:created>
  <dcterms:modified xsi:type="dcterms:W3CDTF">2017-05-14T07:55:44Z</dcterms:modified>
</cp:coreProperties>
</file>